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99D3-A064-4A4F-B476-3E9988BFDBBD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8E90-A323-4A43-A0BF-0867E3E1A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072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99D3-A064-4A4F-B476-3E9988BFDBBD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8E90-A323-4A43-A0BF-0867E3E1A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585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99D3-A064-4A4F-B476-3E9988BFDBBD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8E90-A323-4A43-A0BF-0867E3E1A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800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99D3-A064-4A4F-B476-3E9988BFDBBD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8E90-A323-4A43-A0BF-0867E3E1A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088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99D3-A064-4A4F-B476-3E9988BFDBBD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8E90-A323-4A43-A0BF-0867E3E1A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81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99D3-A064-4A4F-B476-3E9988BFDBBD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8E90-A323-4A43-A0BF-0867E3E1A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310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99D3-A064-4A4F-B476-3E9988BFDBBD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8E90-A323-4A43-A0BF-0867E3E1A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179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99D3-A064-4A4F-B476-3E9988BFDBBD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8E90-A323-4A43-A0BF-0867E3E1A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029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99D3-A064-4A4F-B476-3E9988BFDBBD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8E90-A323-4A43-A0BF-0867E3E1A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31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99D3-A064-4A4F-B476-3E9988BFDBBD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8E90-A323-4A43-A0BF-0867E3E1A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951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99D3-A064-4A4F-B476-3E9988BFDBBD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8E90-A323-4A43-A0BF-0867E3E1A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745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C99D3-A064-4A4F-B476-3E9988BFDBBD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8E90-A323-4A43-A0BF-0867E3E1A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089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U\Desktop\ЛОГОТИП Пламя\логотип плам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934"/>
            <a:ext cx="694326" cy="103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ловина рамки 6"/>
          <p:cNvSpPr/>
          <p:nvPr/>
        </p:nvSpPr>
        <p:spPr>
          <a:xfrm rot="5400000">
            <a:off x="2448915" y="153787"/>
            <a:ext cx="6622434" cy="6552728"/>
          </a:xfrm>
          <a:prstGeom prst="halfFrame">
            <a:avLst>
              <a:gd name="adj1" fmla="val 1002"/>
              <a:gd name="adj2" fmla="val 97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5400000">
            <a:off x="2548306" y="79477"/>
            <a:ext cx="6622434" cy="6552728"/>
          </a:xfrm>
          <a:prstGeom prst="halfFrame">
            <a:avLst>
              <a:gd name="adj1" fmla="val 891"/>
              <a:gd name="adj2" fmla="val 61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овина рамки 9"/>
          <p:cNvSpPr/>
          <p:nvPr/>
        </p:nvSpPr>
        <p:spPr>
          <a:xfrm rot="16200000">
            <a:off x="1293991" y="1356718"/>
            <a:ext cx="4246170" cy="6552728"/>
          </a:xfrm>
          <a:prstGeom prst="halfFrame">
            <a:avLst>
              <a:gd name="adj1" fmla="val 1002"/>
              <a:gd name="adj2" fmla="val 97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ловина рамки 10"/>
          <p:cNvSpPr/>
          <p:nvPr/>
        </p:nvSpPr>
        <p:spPr>
          <a:xfrm rot="16200000">
            <a:off x="1251637" y="1204747"/>
            <a:ext cx="4408478" cy="6840760"/>
          </a:xfrm>
          <a:prstGeom prst="halfFrame">
            <a:avLst>
              <a:gd name="adj1" fmla="val 891"/>
              <a:gd name="adj2" fmla="val 61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71600" y="44625"/>
            <a:ext cx="7772400" cy="10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Смотр-конкурс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«Лучшая благоустроенная территория объекта физкультуры и спорта»</a:t>
            </a:r>
            <a:endParaRPr lang="ru-RU" sz="1800" dirty="0"/>
          </a:p>
        </p:txBody>
      </p:sp>
      <p:pic>
        <p:nvPicPr>
          <p:cNvPr id="15" name="Picture 2" descr="C:\Users\IRU\Desktop\фото к презентации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17" y="2013291"/>
            <a:ext cx="6983083" cy="463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RU\Desktop\фото к презентации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0370" y="5373216"/>
            <a:ext cx="1433630" cy="127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RU\Desktop\фото к презентации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1067" y="2013291"/>
            <a:ext cx="1433630" cy="151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RU\Desktop\фото к презентации\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1067" y="3666620"/>
            <a:ext cx="1433630" cy="157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31640" y="105273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Муниципальное автономное учреждение физкультурно-оздоровительный комплекс «Пламя»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30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U\Desktop\ЛОГОТИП Пламя\логотип плам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934"/>
            <a:ext cx="694326" cy="103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ловина рамки 6"/>
          <p:cNvSpPr/>
          <p:nvPr/>
        </p:nvSpPr>
        <p:spPr>
          <a:xfrm rot="5400000">
            <a:off x="2448915" y="153787"/>
            <a:ext cx="6622434" cy="6552728"/>
          </a:xfrm>
          <a:prstGeom prst="halfFrame">
            <a:avLst>
              <a:gd name="adj1" fmla="val 1002"/>
              <a:gd name="adj2" fmla="val 97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5400000">
            <a:off x="2548306" y="79477"/>
            <a:ext cx="6622434" cy="6552728"/>
          </a:xfrm>
          <a:prstGeom prst="halfFrame">
            <a:avLst>
              <a:gd name="adj1" fmla="val 891"/>
              <a:gd name="adj2" fmla="val 61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овина рамки 9"/>
          <p:cNvSpPr/>
          <p:nvPr/>
        </p:nvSpPr>
        <p:spPr>
          <a:xfrm rot="16200000">
            <a:off x="1293991" y="1356718"/>
            <a:ext cx="4246170" cy="6552728"/>
          </a:xfrm>
          <a:prstGeom prst="halfFrame">
            <a:avLst>
              <a:gd name="adj1" fmla="val 1002"/>
              <a:gd name="adj2" fmla="val 97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ловина рамки 10"/>
          <p:cNvSpPr/>
          <p:nvPr/>
        </p:nvSpPr>
        <p:spPr>
          <a:xfrm rot="16200000">
            <a:off x="1251637" y="1204747"/>
            <a:ext cx="4408478" cy="6840760"/>
          </a:xfrm>
          <a:prstGeom prst="halfFrame">
            <a:avLst>
              <a:gd name="adj1" fmla="val 891"/>
              <a:gd name="adj2" fmla="val 61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C:\Users\IRU\Desktop\фото к презентации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6736" y="1151521"/>
            <a:ext cx="5642376" cy="266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RU\Desktop\фото к презентации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481" y="3933056"/>
            <a:ext cx="5534886" cy="255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0791" y="281284"/>
            <a:ext cx="4634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Исправное состояние окон и входных дверей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xmlns="" val="230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U\Desktop\ЛОГОТИП Пламя\логотип плам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934"/>
            <a:ext cx="694326" cy="103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ловина рамки 6"/>
          <p:cNvSpPr/>
          <p:nvPr/>
        </p:nvSpPr>
        <p:spPr>
          <a:xfrm rot="5400000">
            <a:off x="2448915" y="153787"/>
            <a:ext cx="6622434" cy="6552728"/>
          </a:xfrm>
          <a:prstGeom prst="halfFrame">
            <a:avLst>
              <a:gd name="adj1" fmla="val 1002"/>
              <a:gd name="adj2" fmla="val 97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5400000">
            <a:off x="2548306" y="79477"/>
            <a:ext cx="6622434" cy="6552728"/>
          </a:xfrm>
          <a:prstGeom prst="halfFrame">
            <a:avLst>
              <a:gd name="adj1" fmla="val 891"/>
              <a:gd name="adj2" fmla="val 61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овина рамки 9"/>
          <p:cNvSpPr/>
          <p:nvPr/>
        </p:nvSpPr>
        <p:spPr>
          <a:xfrm rot="16200000">
            <a:off x="1293991" y="1356718"/>
            <a:ext cx="4246170" cy="6552728"/>
          </a:xfrm>
          <a:prstGeom prst="halfFrame">
            <a:avLst>
              <a:gd name="adj1" fmla="val 1002"/>
              <a:gd name="adj2" fmla="val 97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ловина рамки 10"/>
          <p:cNvSpPr/>
          <p:nvPr/>
        </p:nvSpPr>
        <p:spPr>
          <a:xfrm rot="16200000">
            <a:off x="1251637" y="1204747"/>
            <a:ext cx="4408478" cy="6840760"/>
          </a:xfrm>
          <a:prstGeom prst="halfFrame">
            <a:avLst>
              <a:gd name="adj1" fmla="val 891"/>
              <a:gd name="adj2" fmla="val 61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C:\Users\IRU\Desktop\фото к презентации\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48"/>
          <a:stretch/>
        </p:blipFill>
        <p:spPr bwMode="auto">
          <a:xfrm>
            <a:off x="1120111" y="1340768"/>
            <a:ext cx="3949743" cy="251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RU\Desktop\фото к презентации\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24" b="-48"/>
          <a:stretch/>
        </p:blipFill>
        <p:spPr bwMode="auto">
          <a:xfrm>
            <a:off x="1043607" y="3930757"/>
            <a:ext cx="4102750" cy="270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IRU\Desktop\фото к презентации\6,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16560"/>
            <a:ext cx="2160240" cy="49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5702" y="50519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Отсутствие разрушений, повреждений облицовочного и штукатурного слоя стен фасада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62979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U\Desktop\ЛОГОТИП Пламя\логотип плам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934"/>
            <a:ext cx="694326" cy="103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ловина рамки 6"/>
          <p:cNvSpPr/>
          <p:nvPr/>
        </p:nvSpPr>
        <p:spPr>
          <a:xfrm rot="5400000">
            <a:off x="2448915" y="153787"/>
            <a:ext cx="6622434" cy="6552728"/>
          </a:xfrm>
          <a:prstGeom prst="halfFrame">
            <a:avLst>
              <a:gd name="adj1" fmla="val 1002"/>
              <a:gd name="adj2" fmla="val 97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5400000">
            <a:off x="2548306" y="79477"/>
            <a:ext cx="6622434" cy="6552728"/>
          </a:xfrm>
          <a:prstGeom prst="halfFrame">
            <a:avLst>
              <a:gd name="adj1" fmla="val 891"/>
              <a:gd name="adj2" fmla="val 61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овина рамки 9"/>
          <p:cNvSpPr/>
          <p:nvPr/>
        </p:nvSpPr>
        <p:spPr>
          <a:xfrm rot="16200000">
            <a:off x="1293991" y="1356718"/>
            <a:ext cx="4246170" cy="6552728"/>
          </a:xfrm>
          <a:prstGeom prst="halfFrame">
            <a:avLst>
              <a:gd name="adj1" fmla="val 1002"/>
              <a:gd name="adj2" fmla="val 97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ловина рамки 10"/>
          <p:cNvSpPr/>
          <p:nvPr/>
        </p:nvSpPr>
        <p:spPr>
          <a:xfrm rot="16200000">
            <a:off x="1251637" y="1204747"/>
            <a:ext cx="4408478" cy="6840760"/>
          </a:xfrm>
          <a:prstGeom prst="halfFrame">
            <a:avLst>
              <a:gd name="adj1" fmla="val 891"/>
              <a:gd name="adj2" fmla="val 61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2" name="Picture 2" descr="C:\Users\IRU\Desktop\фото к презентации\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"/>
          <a:stretch/>
        </p:blipFill>
        <p:spPr bwMode="auto">
          <a:xfrm>
            <a:off x="3455875" y="3734770"/>
            <a:ext cx="5120120" cy="235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RU\Desktop\фото к презентации\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11" b="7413"/>
          <a:stretch/>
        </p:blipFill>
        <p:spPr bwMode="auto">
          <a:xfrm>
            <a:off x="640066" y="2060847"/>
            <a:ext cx="2749789" cy="402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95973" y="828355"/>
            <a:ext cx="457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Исправное состояние дорожного покрытия и тротуаров прилегающей территории </a:t>
            </a:r>
            <a:endParaRPr lang="ru-RU" i="1" dirty="0"/>
          </a:p>
        </p:txBody>
      </p:sp>
      <p:pic>
        <p:nvPicPr>
          <p:cNvPr id="5124" name="Picture 4" descr="C:\Users\IRU\Desktop\фото к презентации\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58" y="2060848"/>
            <a:ext cx="2563837" cy="164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IRU\Desktop\фото к презентации\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5875" y="2060846"/>
            <a:ext cx="2506803" cy="164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48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U\Desktop\ЛОГОТИП Пламя\логотип плам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934"/>
            <a:ext cx="694326" cy="103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ловина рамки 6"/>
          <p:cNvSpPr/>
          <p:nvPr/>
        </p:nvSpPr>
        <p:spPr>
          <a:xfrm rot="5400000">
            <a:off x="2448915" y="153787"/>
            <a:ext cx="6622434" cy="6552728"/>
          </a:xfrm>
          <a:prstGeom prst="halfFrame">
            <a:avLst>
              <a:gd name="adj1" fmla="val 1002"/>
              <a:gd name="adj2" fmla="val 97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5400000">
            <a:off x="2548306" y="79477"/>
            <a:ext cx="6622434" cy="6552728"/>
          </a:xfrm>
          <a:prstGeom prst="halfFrame">
            <a:avLst>
              <a:gd name="adj1" fmla="val 891"/>
              <a:gd name="adj2" fmla="val 61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овина рамки 9"/>
          <p:cNvSpPr/>
          <p:nvPr/>
        </p:nvSpPr>
        <p:spPr>
          <a:xfrm rot="16200000">
            <a:off x="1293991" y="1356718"/>
            <a:ext cx="4246170" cy="6552728"/>
          </a:xfrm>
          <a:prstGeom prst="halfFrame">
            <a:avLst>
              <a:gd name="adj1" fmla="val 1002"/>
              <a:gd name="adj2" fmla="val 97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ловина рамки 10"/>
          <p:cNvSpPr/>
          <p:nvPr/>
        </p:nvSpPr>
        <p:spPr>
          <a:xfrm rot="16200000">
            <a:off x="1251637" y="1204747"/>
            <a:ext cx="4408478" cy="6840760"/>
          </a:xfrm>
          <a:prstGeom prst="halfFrame">
            <a:avLst>
              <a:gd name="adj1" fmla="val 891"/>
              <a:gd name="adj2" fmla="val 61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6" name="Picture 2" descr="C:\Users\IRU\Desktop\фото к презентации\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890" y="908720"/>
            <a:ext cx="5125972" cy="284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IRU\Desktop\фото к презентации\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75817"/>
            <a:ext cx="6050691" cy="279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450561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Наличие исправного однотипного ограждения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5826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U\Desktop\ЛОГОТИП Пламя\логотип плам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934"/>
            <a:ext cx="694326" cy="103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ловина рамки 6"/>
          <p:cNvSpPr/>
          <p:nvPr/>
        </p:nvSpPr>
        <p:spPr>
          <a:xfrm rot="5400000">
            <a:off x="2448915" y="153787"/>
            <a:ext cx="6622434" cy="6552728"/>
          </a:xfrm>
          <a:prstGeom prst="halfFrame">
            <a:avLst>
              <a:gd name="adj1" fmla="val 1002"/>
              <a:gd name="adj2" fmla="val 97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5400000">
            <a:off x="2548306" y="79477"/>
            <a:ext cx="6622434" cy="6552728"/>
          </a:xfrm>
          <a:prstGeom prst="halfFrame">
            <a:avLst>
              <a:gd name="adj1" fmla="val 891"/>
              <a:gd name="adj2" fmla="val 61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овина рамки 9"/>
          <p:cNvSpPr/>
          <p:nvPr/>
        </p:nvSpPr>
        <p:spPr>
          <a:xfrm rot="16200000">
            <a:off x="1293991" y="1356718"/>
            <a:ext cx="4246170" cy="6552728"/>
          </a:xfrm>
          <a:prstGeom prst="halfFrame">
            <a:avLst>
              <a:gd name="adj1" fmla="val 1002"/>
              <a:gd name="adj2" fmla="val 97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ловина рамки 10"/>
          <p:cNvSpPr/>
          <p:nvPr/>
        </p:nvSpPr>
        <p:spPr>
          <a:xfrm rot="16200000">
            <a:off x="1251637" y="1204747"/>
            <a:ext cx="4408478" cy="6840760"/>
          </a:xfrm>
          <a:prstGeom prst="halfFrame">
            <a:avLst>
              <a:gd name="adj1" fmla="val 891"/>
              <a:gd name="adj2" fmla="val 61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170" name="Picture 2" descr="C:\Users\IRU\Desktop\фото к презентации\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444116" cy="238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IRU\Desktop\фото к презентации\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02" r="5320"/>
          <a:stretch/>
        </p:blipFill>
        <p:spPr bwMode="auto">
          <a:xfrm>
            <a:off x="1114584" y="1577560"/>
            <a:ext cx="3385407" cy="236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IRU\Desktop\фото к презентации\1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69"/>
          <a:stretch/>
        </p:blipFill>
        <p:spPr bwMode="auto">
          <a:xfrm>
            <a:off x="4716016" y="4101687"/>
            <a:ext cx="3425387" cy="237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5" y="50519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Наличие и исправное состояние малых архитектурных форм</a:t>
            </a:r>
            <a:endParaRPr lang="ru-RU" i="1" dirty="0"/>
          </a:p>
        </p:txBody>
      </p:sp>
      <p:pic>
        <p:nvPicPr>
          <p:cNvPr id="7174" name="Picture 6" descr="C:\Users\IRU\Desktop\фото\Пламя фото ремонт\фото ремонт\площадка ГТО\DSC_146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96"/>
          <a:stretch/>
        </p:blipFill>
        <p:spPr bwMode="auto">
          <a:xfrm>
            <a:off x="1114584" y="4130237"/>
            <a:ext cx="3385407" cy="235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25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U\Desktop\ЛОГОТИП Пламя\логотип плам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934"/>
            <a:ext cx="694326" cy="103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ловина рамки 6"/>
          <p:cNvSpPr/>
          <p:nvPr/>
        </p:nvSpPr>
        <p:spPr>
          <a:xfrm rot="5400000">
            <a:off x="2448915" y="153787"/>
            <a:ext cx="6622434" cy="6552728"/>
          </a:xfrm>
          <a:prstGeom prst="halfFrame">
            <a:avLst>
              <a:gd name="adj1" fmla="val 1002"/>
              <a:gd name="adj2" fmla="val 97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5400000">
            <a:off x="2548306" y="79477"/>
            <a:ext cx="6622434" cy="6552728"/>
          </a:xfrm>
          <a:prstGeom prst="halfFrame">
            <a:avLst>
              <a:gd name="adj1" fmla="val 891"/>
              <a:gd name="adj2" fmla="val 61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овина рамки 9"/>
          <p:cNvSpPr/>
          <p:nvPr/>
        </p:nvSpPr>
        <p:spPr>
          <a:xfrm rot="16200000">
            <a:off x="1293991" y="1356718"/>
            <a:ext cx="4246170" cy="6552728"/>
          </a:xfrm>
          <a:prstGeom prst="halfFrame">
            <a:avLst>
              <a:gd name="adj1" fmla="val 1002"/>
              <a:gd name="adj2" fmla="val 97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ловина рамки 10"/>
          <p:cNvSpPr/>
          <p:nvPr/>
        </p:nvSpPr>
        <p:spPr>
          <a:xfrm rot="16200000">
            <a:off x="1251637" y="1204747"/>
            <a:ext cx="4408478" cy="6840760"/>
          </a:xfrm>
          <a:prstGeom prst="halfFrame">
            <a:avLst>
              <a:gd name="adj1" fmla="val 891"/>
              <a:gd name="adj2" fmla="val 61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194" name="Picture 2" descr="C:\Users\IRU\Desktop\фото к презентации\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14" b="-258"/>
          <a:stretch/>
        </p:blipFill>
        <p:spPr bwMode="auto">
          <a:xfrm>
            <a:off x="828521" y="1484784"/>
            <a:ext cx="3752120" cy="232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IRU\Desktop\фото к презентации\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8450" y="1480220"/>
            <a:ext cx="3759472" cy="233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IRU\Desktop\фото\к презентации\DSC_649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21"/>
          <a:stretch/>
        </p:blipFill>
        <p:spPr bwMode="auto">
          <a:xfrm>
            <a:off x="4698450" y="3888350"/>
            <a:ext cx="3709037" cy="230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IRU\Desktop\фото к презентации\20230823_115738_resized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046"/>
          <a:stretch/>
        </p:blipFill>
        <p:spPr bwMode="auto">
          <a:xfrm>
            <a:off x="801830" y="3888350"/>
            <a:ext cx="3778811" cy="230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1234" y="476672"/>
            <a:ext cx="3960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Наличие и надлежащее состояние зеленых насаждений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7468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U\Desktop\ЛОГОТИП Пламя\логотип плам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934"/>
            <a:ext cx="694326" cy="103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ловина рамки 6"/>
          <p:cNvSpPr/>
          <p:nvPr/>
        </p:nvSpPr>
        <p:spPr>
          <a:xfrm rot="5400000">
            <a:off x="2448915" y="153787"/>
            <a:ext cx="6622434" cy="6552728"/>
          </a:xfrm>
          <a:prstGeom prst="halfFrame">
            <a:avLst>
              <a:gd name="adj1" fmla="val 1002"/>
              <a:gd name="adj2" fmla="val 97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5400000">
            <a:off x="2548306" y="79477"/>
            <a:ext cx="6622434" cy="6552728"/>
          </a:xfrm>
          <a:prstGeom prst="halfFrame">
            <a:avLst>
              <a:gd name="adj1" fmla="val 891"/>
              <a:gd name="adj2" fmla="val 61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овина рамки 9"/>
          <p:cNvSpPr/>
          <p:nvPr/>
        </p:nvSpPr>
        <p:spPr>
          <a:xfrm rot="16200000">
            <a:off x="1293991" y="1356718"/>
            <a:ext cx="4246170" cy="6552728"/>
          </a:xfrm>
          <a:prstGeom prst="halfFrame">
            <a:avLst>
              <a:gd name="adj1" fmla="val 1002"/>
              <a:gd name="adj2" fmla="val 97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ловина рамки 10"/>
          <p:cNvSpPr/>
          <p:nvPr/>
        </p:nvSpPr>
        <p:spPr>
          <a:xfrm rot="16200000">
            <a:off x="1251637" y="1204747"/>
            <a:ext cx="4408478" cy="6840760"/>
          </a:xfrm>
          <a:prstGeom prst="halfFrame">
            <a:avLst>
              <a:gd name="adj1" fmla="val 891"/>
              <a:gd name="adj2" fmla="val 61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218" name="Picture 2" descr="C:\Users\IRU\Desktop\фото к презентации\20230824_103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52736"/>
            <a:ext cx="2107671" cy="289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IRU\Desktop\фото к презентации\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40"/>
          <a:stretch/>
        </p:blipFill>
        <p:spPr bwMode="auto">
          <a:xfrm>
            <a:off x="683568" y="1340768"/>
            <a:ext cx="223224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IRU\Desktop\фото к презентации\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0768"/>
            <a:ext cx="2291380" cy="4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фото к презентации\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005064"/>
            <a:ext cx="2088232" cy="2160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978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50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Смотр-конкурс «Лучшая благоустроенная территория объекта физкультуры и спорта</dc:title>
  <dc:creator>IRU</dc:creator>
  <cp:lastModifiedBy>admin</cp:lastModifiedBy>
  <cp:revision>13</cp:revision>
  <dcterms:created xsi:type="dcterms:W3CDTF">2023-08-24T07:56:37Z</dcterms:created>
  <dcterms:modified xsi:type="dcterms:W3CDTF">2023-08-24T10:41:01Z</dcterms:modified>
</cp:coreProperties>
</file>